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7"/>
  </p:normalViewPr>
  <p:slideViewPr>
    <p:cSldViewPr snapToGrid="0" snapToObjects="1">
      <p:cViewPr varScale="1">
        <p:scale>
          <a:sx n="84" d="100"/>
          <a:sy n="84" d="100"/>
        </p:scale>
        <p:origin x="629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B6AA9-7975-354A-A998-04EF9469A609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E1512-5E53-DD4B-AFA2-A8661F5B2C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6565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28F018F4-B38F-2E44-8A38-1A1EA2D3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97911" y="2515053"/>
            <a:ext cx="9996178" cy="7071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NADPIS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xmlns="" id="{4B950876-6C55-6740-A374-92050844C5D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7911" y="3222171"/>
            <a:ext cx="9996178" cy="13824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PODNADPIS PREZENTÁCIE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xmlns="" id="{CB97A56A-3D72-2A4C-95D1-7235114C82E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7911" y="4609193"/>
            <a:ext cx="9996178" cy="37011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Meno a priezvisko študenta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xmlns="" id="{22810C69-3273-DA4A-BFEE-D5ABF84768D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7911" y="4983661"/>
            <a:ext cx="9996178" cy="37011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Meno a priezvisko školiteľa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xmlns="" id="{B98B4246-0B6F-E640-B986-82EBEB4341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7911" y="5356294"/>
            <a:ext cx="9996178" cy="37011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Názov katedry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xmlns="" id="{264C7096-44EF-404A-906C-30A1AD23A7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7911" y="5731180"/>
            <a:ext cx="9996178" cy="37011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90740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1">
            <a:extLst>
              <a:ext uri="{FF2B5EF4-FFF2-40B4-BE49-F238E27FC236}">
                <a16:creationId xmlns:a16="http://schemas.microsoft.com/office/drawing/2014/main" xmlns="" id="{40FF04A3-785C-A946-9332-C2EAFE632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7911" y="3222170"/>
            <a:ext cx="9996178" cy="15182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50445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D5D3D52A-DA18-3545-AAEE-E0081083CB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6220" y="1609366"/>
            <a:ext cx="10207580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FB86E5B1-08FD-EA40-9D89-2A8FA0CD8C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6221" y="871793"/>
            <a:ext cx="10207580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980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D5D3D52A-DA18-3545-AAEE-E0081083CB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6220" y="1609366"/>
            <a:ext cx="5015094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endParaRPr lang="sk-SK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FB86E5B1-08FD-EA40-9D89-2A8FA0CD8C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6221" y="871793"/>
            <a:ext cx="10207580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xmlns="" id="{E56B732E-6592-2F4F-891F-A80D5BE2632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38707" y="1609366"/>
            <a:ext cx="5015094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934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7">
            <a:extLst>
              <a:ext uri="{FF2B5EF4-FFF2-40B4-BE49-F238E27FC236}">
                <a16:creationId xmlns:a16="http://schemas.microsoft.com/office/drawing/2014/main" xmlns="" id="{52D4FB48-E4FB-B440-BC34-A2B828DD6E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6220" y="1609366"/>
            <a:ext cx="3077437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xmlns="" id="{1A08039C-0937-3943-9727-FB3A92DE27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6221" y="871793"/>
            <a:ext cx="3077437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xmlns="" id="{3CD7EC1F-E91C-A54C-8E5B-5276444133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0792" y="1609366"/>
            <a:ext cx="3077437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xmlns="" id="{2DF69D21-6F08-A744-B186-1F9D82B710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0793" y="871793"/>
            <a:ext cx="3077437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xmlns="" id="{779C4343-199D-A341-9AB7-BDEA4FDC530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95364" y="1609366"/>
            <a:ext cx="3077437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xmlns="" id="{581671B3-9280-8B41-B98C-FEBE45AAD2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95365" y="871793"/>
            <a:ext cx="3077437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110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odry okr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E03248B-B0B7-E14A-8E92-363F5C5475F2}"/>
              </a:ext>
            </a:extLst>
          </p:cNvPr>
          <p:cNvSpPr/>
          <p:nvPr userDrawn="1"/>
        </p:nvSpPr>
        <p:spPr>
          <a:xfrm>
            <a:off x="6814206" y="76199"/>
            <a:ext cx="5377543" cy="67818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xmlns="" id="{74CBB870-2EBE-924E-B55B-96C0E84B189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474652" y="484461"/>
            <a:ext cx="4057151" cy="34734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A7391038-2704-074F-BB6F-A5D39808ED7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74153" y="904918"/>
            <a:ext cx="4057650" cy="5425168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/>
              <a:t>Textové pole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xmlns="" id="{2FBA3A62-7F88-954E-8688-33DC8C3A32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6220" y="1609366"/>
            <a:ext cx="5396093" cy="387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algn="just"/>
            <a:r>
              <a:rPr lang="sk-SK" sz="1800" b="0" i="0" u="none" strike="noStrike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Textové pole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xmlns="" id="{3408C93D-6981-6546-8777-BBF41BE80D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6221" y="871793"/>
            <a:ext cx="5396093" cy="604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NADPIS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136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EAEE394-3141-2D4C-BF30-130B86C132A8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E7B2F29-3E07-264D-92CD-CCE85C70C1D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84910" y="1143856"/>
            <a:ext cx="3025775" cy="89107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F010734-F7A3-3A49-8FC2-1B1F5A7E96F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883400" y="241300"/>
            <a:ext cx="5308600" cy="661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6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53D62D7-35B3-714C-929D-B95A5879B597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5F3A9B0-51F1-7148-BD0D-91DFE8E6F29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82656" y="5716731"/>
            <a:ext cx="2112736" cy="6259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5292AF4-3B7D-6543-99D2-3673109FA0C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883400" y="241300"/>
            <a:ext cx="5308600" cy="66167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0D3C7B9-0791-A74C-8699-5971E4B87B2B}"/>
              </a:ext>
            </a:extLst>
          </p:cNvPr>
          <p:cNvSpPr txBox="1"/>
          <p:nvPr userDrawn="1"/>
        </p:nvSpPr>
        <p:spPr>
          <a:xfrm>
            <a:off x="5070928" y="6342727"/>
            <a:ext cx="2050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D2551DA-676C-9449-B3FD-8B81DD4AA216}" type="slidenum">
              <a:rPr lang="sk-SK" sz="140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sk-SK" sz="14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32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4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022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312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294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9793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0</Words>
  <Application>Microsoft Office PowerPoint</Application>
  <PresentationFormat>Širokouhlá</PresentationFormat>
  <Paragraphs>0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Custom Design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Slovensko live.com</dc:creator>
  <cp:lastModifiedBy>Mária Gamcová</cp:lastModifiedBy>
  <cp:revision>37</cp:revision>
  <dcterms:created xsi:type="dcterms:W3CDTF">2018-05-14T18:27:22Z</dcterms:created>
  <dcterms:modified xsi:type="dcterms:W3CDTF">2018-10-02T08:47:37Z</dcterms:modified>
</cp:coreProperties>
</file>